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utura Ultra-Bold Italics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221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6000" y="3214080"/>
            <a:ext cx="6048000" cy="4263840"/>
          </a:xfrm>
          <a:custGeom>
            <a:avLst/>
            <a:gdLst/>
            <a:ahLst/>
            <a:cxnLst/>
            <a:rect l="l" t="t" r="r" b="b"/>
            <a:pathLst>
              <a:path w="6048000" h="4263840">
                <a:moveTo>
                  <a:pt x="0" y="0"/>
                </a:moveTo>
                <a:lnTo>
                  <a:pt x="6048000" y="0"/>
                </a:lnTo>
                <a:lnTo>
                  <a:pt x="6048000" y="4263840"/>
                </a:lnTo>
                <a:lnTo>
                  <a:pt x="0" y="4263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56000" y="7929333"/>
            <a:ext cx="6048000" cy="2475294"/>
            <a:chOff x="0" y="0"/>
            <a:chExt cx="8064000" cy="3300392"/>
          </a:xfrm>
        </p:grpSpPr>
        <p:sp>
          <p:nvSpPr>
            <p:cNvPr id="4" name="TextBox 4"/>
            <p:cNvSpPr txBox="1"/>
            <p:nvPr/>
          </p:nvSpPr>
          <p:spPr>
            <a:xfrm>
              <a:off x="0" y="1514876"/>
              <a:ext cx="8064000" cy="1785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07"/>
                </a:lnSpc>
              </a:pPr>
              <a:r>
                <a:rPr lang="en-US" sz="9230" b="1" i="1" spc="-203">
                  <a:solidFill>
                    <a:srgbClr val="233CE6"/>
                  </a:solidFill>
                  <a:latin typeface="Futura Ultra-Bold Italics"/>
                  <a:ea typeface="Futura Ultra-Bold Italics"/>
                  <a:cs typeface="Futura Ultra-Bold Italics"/>
                  <a:sym typeface="Futura Ultra-Bold Italics"/>
                </a:rPr>
                <a:t>THE TAP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8064000" cy="1785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07"/>
                </a:lnSpc>
              </a:pPr>
              <a:r>
                <a:rPr lang="en-US" sz="9230" b="1" i="1" spc="-203">
                  <a:solidFill>
                    <a:srgbClr val="233CE6"/>
                  </a:solidFill>
                  <a:latin typeface="Futura Ultra-Bold Italics"/>
                  <a:ea typeface="Futura Ultra-Bold Italics"/>
                  <a:cs typeface="Futura Ultra-Bold Italics"/>
                  <a:sym typeface="Futura Ultra-Bold Italics"/>
                </a:rPr>
                <a:t>TURN OFF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3905" y="213113"/>
            <a:ext cx="6048000" cy="2475294"/>
            <a:chOff x="0" y="0"/>
            <a:chExt cx="8064000" cy="3300392"/>
          </a:xfrm>
        </p:grpSpPr>
        <p:sp>
          <p:nvSpPr>
            <p:cNvPr id="7" name="TextBox 7"/>
            <p:cNvSpPr txBox="1"/>
            <p:nvPr/>
          </p:nvSpPr>
          <p:spPr>
            <a:xfrm>
              <a:off x="0" y="1514876"/>
              <a:ext cx="8064000" cy="1785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07"/>
                </a:lnSpc>
              </a:pPr>
              <a:r>
                <a:rPr lang="en-US" sz="9230" b="1" i="1" spc="-203">
                  <a:solidFill>
                    <a:srgbClr val="233CE6"/>
                  </a:solidFill>
                  <a:latin typeface="Futura Ultra-Bold Italics"/>
                  <a:ea typeface="Futura Ultra-Bold Italics"/>
                  <a:cs typeface="Futura Ultra-Bold Italics"/>
                  <a:sym typeface="Futura Ultra-Bold Italics"/>
                </a:rPr>
                <a:t>WATER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5725"/>
              <a:ext cx="8064000" cy="1785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07"/>
                </a:lnSpc>
              </a:pPr>
              <a:r>
                <a:rPr lang="en-US" sz="9230" b="1" i="1" spc="-203">
                  <a:solidFill>
                    <a:srgbClr val="233CE6"/>
                  </a:solidFill>
                  <a:latin typeface="Futura Ultra-Bold Italics"/>
                  <a:ea typeface="Futura Ultra-Bold Italics"/>
                  <a:cs typeface="Futura Ultra-Bold Italics"/>
                  <a:sym typeface="Futura Ultra-Bold Italics"/>
                </a:rPr>
                <a:t>SAVE </a:t>
              </a:r>
            </a:p>
          </p:txBody>
        </p:sp>
      </p:grpSp>
      <p:pic>
        <p:nvPicPr>
          <p:cNvPr id="10" name="Picture 9" descr="A group of globes with text&#10;&#10;Description automatically generated">
            <a:extLst>
              <a:ext uri="{FF2B5EF4-FFF2-40B4-BE49-F238E27FC236}">
                <a16:creationId xmlns:a16="http://schemas.microsoft.com/office/drawing/2014/main" id="{BA834205-9828-5F2E-9EF0-3E0FFB77E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50" y="9818838"/>
            <a:ext cx="1143000" cy="5029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Futura Ultra-Bold Italics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 off the Tap</dc:title>
  <dc:creator>Ana DE-LEMOS</dc:creator>
  <cp:lastModifiedBy>Ana DE-LEMOS</cp:lastModifiedBy>
  <cp:revision>2</cp:revision>
  <dcterms:created xsi:type="dcterms:W3CDTF">2006-08-16T00:00:00Z</dcterms:created>
  <dcterms:modified xsi:type="dcterms:W3CDTF">2025-01-29T14:14:47Z</dcterms:modified>
  <dc:identifier>DAGbhjOwGjw</dc:identifier>
</cp:coreProperties>
</file>