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</p:embeddedFont>
    <p:embeddedFont>
      <p:font typeface="Montserrat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01" y="508331"/>
            <a:ext cx="6965080" cy="9694945"/>
            <a:chOff x="0" y="0"/>
            <a:chExt cx="2496127" cy="3474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6127" cy="3474450"/>
            </a:xfrm>
            <a:custGeom>
              <a:avLst/>
              <a:gdLst/>
              <a:ahLst/>
              <a:cxnLst/>
              <a:rect l="l" t="t" r="r" b="b"/>
              <a:pathLst>
                <a:path w="2496127" h="3474450">
                  <a:moveTo>
                    <a:pt x="0" y="0"/>
                  </a:moveTo>
                  <a:lnTo>
                    <a:pt x="2496127" y="0"/>
                  </a:lnTo>
                  <a:lnTo>
                    <a:pt x="2496127" y="3474450"/>
                  </a:lnTo>
                  <a:lnTo>
                    <a:pt x="0" y="34744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96127" cy="3503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90425" y="8808774"/>
            <a:ext cx="2050833" cy="902367"/>
          </a:xfrm>
          <a:custGeom>
            <a:avLst/>
            <a:gdLst/>
            <a:ahLst/>
            <a:cxnLst/>
            <a:rect l="l" t="t" r="r" b="b"/>
            <a:pathLst>
              <a:path w="2050833" h="902367">
                <a:moveTo>
                  <a:pt x="0" y="0"/>
                </a:moveTo>
                <a:lnTo>
                  <a:pt x="2050833" y="0"/>
                </a:lnTo>
                <a:lnTo>
                  <a:pt x="2050833" y="902367"/>
                </a:lnTo>
                <a:lnTo>
                  <a:pt x="0" y="90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15841" y="3698044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7957" y="3583122"/>
            <a:ext cx="3024000" cy="2955960"/>
          </a:xfrm>
          <a:custGeom>
            <a:avLst/>
            <a:gdLst/>
            <a:ahLst/>
            <a:cxnLst/>
            <a:rect l="l" t="t" r="r" b="b"/>
            <a:pathLst>
              <a:path w="3024000" h="2955960">
                <a:moveTo>
                  <a:pt x="0" y="0"/>
                </a:moveTo>
                <a:lnTo>
                  <a:pt x="3024000" y="0"/>
                </a:lnTo>
                <a:lnTo>
                  <a:pt x="3024000" y="2955960"/>
                </a:lnTo>
                <a:lnTo>
                  <a:pt x="0" y="2955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5343" y="3746488"/>
            <a:ext cx="1314614" cy="1314614"/>
          </a:xfrm>
          <a:custGeom>
            <a:avLst/>
            <a:gdLst/>
            <a:ahLst/>
            <a:cxnLst/>
            <a:rect l="l" t="t" r="r" b="b"/>
            <a:pathLst>
              <a:path w="1314614" h="1314614">
                <a:moveTo>
                  <a:pt x="0" y="0"/>
                </a:moveTo>
                <a:lnTo>
                  <a:pt x="1314614" y="0"/>
                </a:lnTo>
                <a:lnTo>
                  <a:pt x="1314614" y="1314614"/>
                </a:lnTo>
                <a:lnTo>
                  <a:pt x="0" y="13146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47493" y="7189443"/>
            <a:ext cx="4336696" cy="199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7"/>
              </a:lnSpc>
              <a:spcBef>
                <a:spcPct val="0"/>
              </a:spcBef>
            </a:pPr>
            <a:r>
              <a:rPr lang="en-US" sz="2848" spc="-28">
                <a:solidFill>
                  <a:srgbClr val="669999"/>
                </a:solidFill>
                <a:latin typeface="Montserrat"/>
                <a:ea typeface="Montserrat"/>
                <a:cs typeface="Montserrat"/>
                <a:sym typeface="Montserrat"/>
              </a:rPr>
              <a:t>natural light is better for your eyes and the planet. </a:t>
            </a:r>
            <a:r>
              <a:rPr lang="en-US" sz="2848" b="1" spc="-28">
                <a:solidFill>
                  <a:srgbClr val="66999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turn off the lights.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1619" y="943165"/>
            <a:ext cx="7036762" cy="1821885"/>
            <a:chOff x="0" y="0"/>
            <a:chExt cx="9382350" cy="24291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54314"/>
              <a:ext cx="9382350" cy="117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8"/>
                </a:lnSpc>
              </a:pPr>
              <a:r>
                <a:rPr lang="en-US" sz="7173" spc="-71">
                  <a:solidFill>
                    <a:srgbClr val="66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SAVE ENERGY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4775"/>
              <a:ext cx="9382350" cy="96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04"/>
                </a:lnSpc>
              </a:pPr>
              <a:r>
                <a:rPr lang="en-US" sz="5304" b="1">
                  <a:solidFill>
                    <a:srgbClr val="374C75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let in the sun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in the light</dc:title>
  <dc:creator>Ana DE-LEMOS</dc:creator>
  <cp:lastModifiedBy>Ana DE-LEMOS</cp:lastModifiedBy>
  <cp:revision>1</cp:revision>
  <dcterms:created xsi:type="dcterms:W3CDTF">2006-08-16T00:00:00Z</dcterms:created>
  <dcterms:modified xsi:type="dcterms:W3CDTF">2025-01-29T14:08:42Z</dcterms:modified>
  <dc:identifier>DAGXNGcarJo</dc:identifier>
</cp:coreProperties>
</file>