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Bold" panose="00000800000000000000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7459" y="399512"/>
            <a:ext cx="7086491" cy="10062100"/>
            <a:chOff x="0" y="0"/>
            <a:chExt cx="2513963" cy="35695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3963" cy="3569573"/>
            </a:xfrm>
            <a:custGeom>
              <a:avLst/>
              <a:gdLst/>
              <a:ahLst/>
              <a:cxnLst/>
              <a:rect l="l" t="t" r="r" b="b"/>
              <a:pathLst>
                <a:path w="2513963" h="3569573">
                  <a:moveTo>
                    <a:pt x="0" y="0"/>
                  </a:moveTo>
                  <a:lnTo>
                    <a:pt x="2513963" y="0"/>
                  </a:lnTo>
                  <a:lnTo>
                    <a:pt x="2513963" y="3569573"/>
                  </a:lnTo>
                  <a:lnTo>
                    <a:pt x="0" y="3569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13963" cy="35981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744111" y="9480209"/>
            <a:ext cx="2071779" cy="911583"/>
          </a:xfrm>
          <a:custGeom>
            <a:avLst/>
            <a:gdLst/>
            <a:ahLst/>
            <a:cxnLst/>
            <a:rect l="l" t="t" r="r" b="b"/>
            <a:pathLst>
              <a:path w="2071779" h="911583">
                <a:moveTo>
                  <a:pt x="0" y="0"/>
                </a:moveTo>
                <a:lnTo>
                  <a:pt x="2071778" y="0"/>
                </a:lnTo>
                <a:lnTo>
                  <a:pt x="2071778" y="911582"/>
                </a:lnTo>
                <a:lnTo>
                  <a:pt x="0" y="91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554315" y="2200839"/>
            <a:ext cx="3092788" cy="2575449"/>
          </a:xfrm>
          <a:custGeom>
            <a:avLst/>
            <a:gdLst/>
            <a:ahLst/>
            <a:cxnLst/>
            <a:rect l="l" t="t" r="r" b="b"/>
            <a:pathLst>
              <a:path w="3092788" h="2575449">
                <a:moveTo>
                  <a:pt x="0" y="0"/>
                </a:moveTo>
                <a:lnTo>
                  <a:pt x="3092788" y="0"/>
                </a:lnTo>
                <a:lnTo>
                  <a:pt x="3092788" y="2575449"/>
                </a:lnTo>
                <a:lnTo>
                  <a:pt x="0" y="2575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30557" y="2748935"/>
            <a:ext cx="1740303" cy="1479258"/>
          </a:xfrm>
          <a:custGeom>
            <a:avLst/>
            <a:gdLst/>
            <a:ahLst/>
            <a:cxnLst/>
            <a:rect l="l" t="t" r="r" b="b"/>
            <a:pathLst>
              <a:path w="1740303" h="1479258">
                <a:moveTo>
                  <a:pt x="0" y="0"/>
                </a:moveTo>
                <a:lnTo>
                  <a:pt x="1740303" y="0"/>
                </a:lnTo>
                <a:lnTo>
                  <a:pt x="1740303" y="1479257"/>
                </a:lnTo>
                <a:lnTo>
                  <a:pt x="0" y="14792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92250" y="4379401"/>
            <a:ext cx="2253316" cy="2719899"/>
          </a:xfrm>
          <a:custGeom>
            <a:avLst/>
            <a:gdLst/>
            <a:ahLst/>
            <a:cxnLst/>
            <a:rect l="l" t="t" r="r" b="b"/>
            <a:pathLst>
              <a:path w="2419950" h="3087656">
                <a:moveTo>
                  <a:pt x="0" y="0"/>
                </a:moveTo>
                <a:lnTo>
                  <a:pt x="2419950" y="0"/>
                </a:lnTo>
                <a:lnTo>
                  <a:pt x="2419950" y="3087655"/>
                </a:lnTo>
                <a:lnTo>
                  <a:pt x="0" y="30876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230557" y="4893043"/>
            <a:ext cx="2501005" cy="2060371"/>
          </a:xfrm>
          <a:custGeom>
            <a:avLst/>
            <a:gdLst/>
            <a:ahLst/>
            <a:cxnLst/>
            <a:rect l="l" t="t" r="r" b="b"/>
            <a:pathLst>
              <a:path w="2501005" h="2060371">
                <a:moveTo>
                  <a:pt x="0" y="0"/>
                </a:moveTo>
                <a:lnTo>
                  <a:pt x="2501005" y="0"/>
                </a:lnTo>
                <a:lnTo>
                  <a:pt x="2501005" y="2060371"/>
                </a:lnTo>
                <a:lnTo>
                  <a:pt x="0" y="2060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34085" y="7437509"/>
            <a:ext cx="4891830" cy="2023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8"/>
              </a:lnSpc>
            </a:pPr>
            <a:r>
              <a:rPr lang="en-US" sz="2877" spc="-28" dirty="0">
                <a:solidFill>
                  <a:srgbClr val="669999"/>
                </a:solidFill>
                <a:latin typeface="Montserrat"/>
                <a:ea typeface="Montserrat"/>
                <a:cs typeface="Montserrat"/>
                <a:sym typeface="Montserrat"/>
              </a:rPr>
              <a:t>Format, black &amp; white </a:t>
            </a:r>
          </a:p>
          <a:p>
            <a:pPr algn="l">
              <a:lnSpc>
                <a:spcPts val="4028"/>
              </a:lnSpc>
            </a:pPr>
            <a:r>
              <a:rPr lang="en-US" sz="2877" spc="-28" dirty="0">
                <a:solidFill>
                  <a:srgbClr val="669999"/>
                </a:solidFill>
                <a:latin typeface="Montserrat"/>
                <a:ea typeface="Montserrat"/>
                <a:cs typeface="Montserrat"/>
                <a:sym typeface="Montserrat"/>
              </a:rPr>
              <a:t>and 2-sided</a:t>
            </a:r>
          </a:p>
          <a:p>
            <a:pPr algn="l">
              <a:lnSpc>
                <a:spcPts val="4028"/>
              </a:lnSpc>
              <a:spcBef>
                <a:spcPct val="0"/>
              </a:spcBef>
            </a:pPr>
            <a:r>
              <a:rPr lang="en-US" sz="2877" b="1" spc="-28" dirty="0">
                <a:solidFill>
                  <a:srgbClr val="66999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Print only what you need, save a tree.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588588"/>
            <a:ext cx="7108630" cy="1840492"/>
            <a:chOff x="0" y="0"/>
            <a:chExt cx="9478173" cy="245398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273828"/>
              <a:ext cx="9478173" cy="1180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7"/>
                </a:lnSpc>
              </a:pPr>
              <a:r>
                <a:rPr lang="en-US" sz="7246" spc="-72">
                  <a:solidFill>
                    <a:srgbClr val="6699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PRINT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0"/>
              <a:ext cx="9478173" cy="984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58"/>
                </a:lnSpc>
              </a:pPr>
              <a:r>
                <a:rPr lang="en-US" sz="5358" b="1">
                  <a:solidFill>
                    <a:srgbClr val="374C75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think before you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 Bold</vt:lpstr>
      <vt:lpstr>Montserrat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printing</dc:title>
  <dc:creator>Ana DE-LEMOS</dc:creator>
  <cp:lastModifiedBy>Ana DE-LEMOS</cp:lastModifiedBy>
  <cp:revision>2</cp:revision>
  <dcterms:created xsi:type="dcterms:W3CDTF">2006-08-16T00:00:00Z</dcterms:created>
  <dcterms:modified xsi:type="dcterms:W3CDTF">2025-01-29T14:11:49Z</dcterms:modified>
  <dc:identifier>DAGc1qsbeEI</dc:identifier>
</cp:coreProperties>
</file>