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Acherus Militant" panose="020B0604020202020204" charset="0"/>
      <p:regular r:id="rId3"/>
    </p:embeddedFon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Lovelo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8" d="100"/>
          <a:sy n="38" d="100"/>
        </p:scale>
        <p:origin x="2216" y="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microsoft.com/office/2016/11/relationships/changesInfo" Target="changesInfos/changesInfo1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DE-LEMOS" userId="e63d2125-3e09-4e49-8d41-999cbb988a02" providerId="ADAL" clId="{B592F25E-E01F-480A-AE79-118F1CA7DF6A}"/>
    <pc:docChg chg="undo custSel modSld">
      <pc:chgData name="Ana DE-LEMOS" userId="e63d2125-3e09-4e49-8d41-999cbb988a02" providerId="ADAL" clId="{B592F25E-E01F-480A-AE79-118F1CA7DF6A}" dt="2024-12-18T10:37:29.018" v="1" actId="14100"/>
      <pc:docMkLst>
        <pc:docMk/>
      </pc:docMkLst>
      <pc:sldChg chg="modSp mod">
        <pc:chgData name="Ana DE-LEMOS" userId="e63d2125-3e09-4e49-8d41-999cbb988a02" providerId="ADAL" clId="{B592F25E-E01F-480A-AE79-118F1CA7DF6A}" dt="2024-12-18T10:37:29.018" v="1" actId="14100"/>
        <pc:sldMkLst>
          <pc:docMk/>
          <pc:sldMk cId="0" sldId="256"/>
        </pc:sldMkLst>
        <pc:grpChg chg="mod">
          <ac:chgData name="Ana DE-LEMOS" userId="e63d2125-3e09-4e49-8d41-999cbb988a02" providerId="ADAL" clId="{B592F25E-E01F-480A-AE79-118F1CA7DF6A}" dt="2024-12-18T10:37:29.018" v="1" actId="14100"/>
          <ac:grpSpMkLst>
            <pc:docMk/>
            <pc:sldMk cId="0" sldId="256"/>
            <ac:grpSpMk id="2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07958" y="198700"/>
            <a:ext cx="7175542" cy="10349476"/>
            <a:chOff x="0" y="0"/>
            <a:chExt cx="2571552" cy="370901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571552" cy="3709019"/>
            </a:xfrm>
            <a:custGeom>
              <a:avLst/>
              <a:gdLst/>
              <a:ahLst/>
              <a:cxnLst/>
              <a:rect l="l" t="t" r="r" b="b"/>
              <a:pathLst>
                <a:path w="2571552" h="3709019">
                  <a:moveTo>
                    <a:pt x="39920" y="0"/>
                  </a:moveTo>
                  <a:lnTo>
                    <a:pt x="2531632" y="0"/>
                  </a:lnTo>
                  <a:cubicBezTo>
                    <a:pt x="2542219" y="0"/>
                    <a:pt x="2552373" y="4206"/>
                    <a:pt x="2559860" y="11692"/>
                  </a:cubicBezTo>
                  <a:cubicBezTo>
                    <a:pt x="2567346" y="19179"/>
                    <a:pt x="2571552" y="29333"/>
                    <a:pt x="2571552" y="39920"/>
                  </a:cubicBezTo>
                  <a:lnTo>
                    <a:pt x="2571552" y="3669098"/>
                  </a:lnTo>
                  <a:cubicBezTo>
                    <a:pt x="2571552" y="3679686"/>
                    <a:pt x="2567346" y="3689840"/>
                    <a:pt x="2559860" y="3697326"/>
                  </a:cubicBezTo>
                  <a:cubicBezTo>
                    <a:pt x="2552373" y="3704813"/>
                    <a:pt x="2542219" y="3709019"/>
                    <a:pt x="2531632" y="3709019"/>
                  </a:cubicBezTo>
                  <a:lnTo>
                    <a:pt x="39920" y="3709019"/>
                  </a:lnTo>
                  <a:cubicBezTo>
                    <a:pt x="29333" y="3709019"/>
                    <a:pt x="19179" y="3704813"/>
                    <a:pt x="11692" y="3697326"/>
                  </a:cubicBezTo>
                  <a:cubicBezTo>
                    <a:pt x="4206" y="3689840"/>
                    <a:pt x="0" y="3679686"/>
                    <a:pt x="0" y="3669098"/>
                  </a:cubicBezTo>
                  <a:lnTo>
                    <a:pt x="0" y="39920"/>
                  </a:lnTo>
                  <a:cubicBezTo>
                    <a:pt x="0" y="29333"/>
                    <a:pt x="4206" y="19179"/>
                    <a:pt x="11692" y="11692"/>
                  </a:cubicBezTo>
                  <a:cubicBezTo>
                    <a:pt x="19179" y="4206"/>
                    <a:pt x="29333" y="0"/>
                    <a:pt x="39920" y="0"/>
                  </a:cubicBezTo>
                  <a:close/>
                </a:path>
              </a:pathLst>
            </a:custGeom>
            <a:solidFill>
              <a:srgbClr val="FFDE5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571552" cy="37375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rot="-10800000">
            <a:off x="5294722" y="3131580"/>
            <a:ext cx="1509278" cy="1851875"/>
          </a:xfrm>
          <a:custGeom>
            <a:avLst/>
            <a:gdLst/>
            <a:ahLst/>
            <a:cxnLst/>
            <a:rect l="l" t="t" r="r" b="b"/>
            <a:pathLst>
              <a:path w="1509278" h="1851875">
                <a:moveTo>
                  <a:pt x="0" y="0"/>
                </a:moveTo>
                <a:lnTo>
                  <a:pt x="1509278" y="0"/>
                </a:lnTo>
                <a:lnTo>
                  <a:pt x="1509278" y="1851875"/>
                </a:lnTo>
                <a:lnTo>
                  <a:pt x="0" y="18518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rot="-10800000">
            <a:off x="851557" y="3066277"/>
            <a:ext cx="1090419" cy="1603558"/>
          </a:xfrm>
          <a:custGeom>
            <a:avLst/>
            <a:gdLst/>
            <a:ahLst/>
            <a:cxnLst/>
            <a:rect l="l" t="t" r="r" b="b"/>
            <a:pathLst>
              <a:path w="1090419" h="1603558">
                <a:moveTo>
                  <a:pt x="0" y="0"/>
                </a:moveTo>
                <a:lnTo>
                  <a:pt x="1090420" y="0"/>
                </a:lnTo>
                <a:lnTo>
                  <a:pt x="1090420" y="1603558"/>
                </a:lnTo>
                <a:lnTo>
                  <a:pt x="0" y="160355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rot="-10800000">
            <a:off x="2157977" y="3066277"/>
            <a:ext cx="1090419" cy="1603558"/>
          </a:xfrm>
          <a:custGeom>
            <a:avLst/>
            <a:gdLst/>
            <a:ahLst/>
            <a:cxnLst/>
            <a:rect l="l" t="t" r="r" b="b"/>
            <a:pathLst>
              <a:path w="1090419" h="1603558">
                <a:moveTo>
                  <a:pt x="0" y="0"/>
                </a:moveTo>
                <a:lnTo>
                  <a:pt x="1090419" y="0"/>
                </a:lnTo>
                <a:lnTo>
                  <a:pt x="1090419" y="1603558"/>
                </a:lnTo>
                <a:lnTo>
                  <a:pt x="0" y="160355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rot="-10800000">
            <a:off x="3467471" y="3066277"/>
            <a:ext cx="1090419" cy="1603558"/>
          </a:xfrm>
          <a:custGeom>
            <a:avLst/>
            <a:gdLst/>
            <a:ahLst/>
            <a:cxnLst/>
            <a:rect l="l" t="t" r="r" b="b"/>
            <a:pathLst>
              <a:path w="1090419" h="1603558">
                <a:moveTo>
                  <a:pt x="0" y="0"/>
                </a:moveTo>
                <a:lnTo>
                  <a:pt x="1090419" y="0"/>
                </a:lnTo>
                <a:lnTo>
                  <a:pt x="1090419" y="1603558"/>
                </a:lnTo>
                <a:lnTo>
                  <a:pt x="0" y="160355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H="1">
            <a:off x="6030311" y="-252000"/>
            <a:ext cx="0" cy="3431674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0" name="AutoShape 10"/>
          <p:cNvSpPr/>
          <p:nvPr/>
        </p:nvSpPr>
        <p:spPr>
          <a:xfrm flipH="1">
            <a:off x="4029446" y="-300094"/>
            <a:ext cx="0" cy="3431674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1" name="AutoShape 11"/>
          <p:cNvSpPr/>
          <p:nvPr/>
        </p:nvSpPr>
        <p:spPr>
          <a:xfrm flipH="1">
            <a:off x="2722236" y="-300094"/>
            <a:ext cx="0" cy="3431674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2" name="AutoShape 12"/>
          <p:cNvSpPr/>
          <p:nvPr/>
        </p:nvSpPr>
        <p:spPr>
          <a:xfrm flipH="1">
            <a:off x="1415817" y="-300094"/>
            <a:ext cx="0" cy="3431674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3" name="Freeform 13"/>
          <p:cNvSpPr/>
          <p:nvPr/>
        </p:nvSpPr>
        <p:spPr>
          <a:xfrm>
            <a:off x="6030311" y="9868802"/>
            <a:ext cx="1252168" cy="550954"/>
          </a:xfrm>
          <a:custGeom>
            <a:avLst/>
            <a:gdLst/>
            <a:ahLst/>
            <a:cxnLst/>
            <a:rect l="l" t="t" r="r" b="b"/>
            <a:pathLst>
              <a:path w="1252168" h="550954">
                <a:moveTo>
                  <a:pt x="0" y="0"/>
                </a:moveTo>
                <a:lnTo>
                  <a:pt x="1252168" y="0"/>
                </a:lnTo>
                <a:lnTo>
                  <a:pt x="1252168" y="550954"/>
                </a:lnTo>
                <a:lnTo>
                  <a:pt x="0" y="55095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</p:sp>
      <p:sp>
        <p:nvSpPr>
          <p:cNvPr id="14" name="TextBox 14"/>
          <p:cNvSpPr txBox="1"/>
          <p:nvPr/>
        </p:nvSpPr>
        <p:spPr>
          <a:xfrm>
            <a:off x="411460" y="5062545"/>
            <a:ext cx="6719590" cy="22899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654"/>
              </a:lnSpc>
            </a:pPr>
            <a:r>
              <a:rPr lang="en-US" sz="5467" dirty="0">
                <a:solidFill>
                  <a:srgbClr val="FFFFFF"/>
                </a:solidFill>
                <a:latin typeface="Lovelo"/>
                <a:ea typeface="Lovelo"/>
                <a:cs typeface="Lovelo"/>
                <a:sym typeface="Lovelo"/>
              </a:rPr>
              <a:t>Saving ENERGY to  </a:t>
            </a:r>
          </a:p>
          <a:p>
            <a:pPr algn="l">
              <a:lnSpc>
                <a:spcPts val="10811"/>
              </a:lnSpc>
            </a:pPr>
            <a:r>
              <a:rPr lang="en-US" sz="7722" dirty="0">
                <a:solidFill>
                  <a:srgbClr val="FFFFFF"/>
                </a:solidFill>
                <a:latin typeface="Lovelo"/>
                <a:ea typeface="Lovelo"/>
                <a:cs typeface="Lovelo"/>
                <a:sym typeface="Lovelo"/>
              </a:rPr>
              <a:t>SAVE LIVES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478228" y="7276275"/>
            <a:ext cx="6957622" cy="26196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187"/>
              </a:lnSpc>
            </a:pPr>
            <a:r>
              <a:rPr lang="en-US" sz="2990" dirty="0">
                <a:solidFill>
                  <a:srgbClr val="000000"/>
                </a:solidFill>
                <a:latin typeface="Acherus Militant"/>
                <a:ea typeface="Acherus Militant"/>
                <a:cs typeface="Acherus Militant"/>
                <a:sym typeface="Acherus Militant"/>
              </a:rPr>
              <a:t>Turning off ONE light bulb (left on 4 hours/day for ONE YEAR on generator power) saves enough energy/cost to treat </a:t>
            </a:r>
            <a:r>
              <a:rPr lang="en-US" sz="2990" dirty="0">
                <a:solidFill>
                  <a:srgbClr val="EE0000"/>
                </a:solidFill>
                <a:latin typeface="Acherus Militant"/>
                <a:ea typeface="Acherus Militant"/>
                <a:cs typeface="Acherus Militant"/>
                <a:sym typeface="Acherus Militant"/>
              </a:rPr>
              <a:t>malaria</a:t>
            </a:r>
            <a:r>
              <a:rPr lang="en-US" sz="2990" dirty="0">
                <a:solidFill>
                  <a:srgbClr val="000000"/>
                </a:solidFill>
                <a:latin typeface="Acherus Militant"/>
                <a:ea typeface="Acherus Militant"/>
                <a:cs typeface="Acherus Militant"/>
                <a:sym typeface="Acherus Militant"/>
              </a:rPr>
              <a:t> for  </a:t>
            </a:r>
            <a:r>
              <a:rPr lang="en-US" sz="2990" u="sng" dirty="0">
                <a:solidFill>
                  <a:srgbClr val="EE0000"/>
                </a:solidFill>
                <a:latin typeface="Acherus Militant"/>
                <a:ea typeface="Acherus Militant"/>
                <a:cs typeface="Acherus Militant"/>
                <a:sym typeface="Acherus Militant"/>
              </a:rPr>
              <a:t>37</a:t>
            </a:r>
            <a:r>
              <a:rPr lang="en-US" sz="2990" dirty="0">
                <a:solidFill>
                  <a:srgbClr val="EE0000"/>
                </a:solidFill>
                <a:latin typeface="Acherus Militant"/>
                <a:ea typeface="Acherus Militant"/>
                <a:cs typeface="Acherus Militant"/>
                <a:sym typeface="Acherus Militant"/>
              </a:rPr>
              <a:t> pediatric patients</a:t>
            </a:r>
            <a:r>
              <a:rPr lang="en-US" sz="2990" dirty="0">
                <a:solidFill>
                  <a:srgbClr val="000000"/>
                </a:solidFill>
                <a:latin typeface="Acherus Militant"/>
                <a:ea typeface="Acherus Militant"/>
                <a:cs typeface="Acherus Militant"/>
                <a:sym typeface="Acherus Militant"/>
              </a:rPr>
              <a:t> per year!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Acherus Militant</vt:lpstr>
      <vt:lpstr>Calibri</vt:lpstr>
      <vt:lpstr>Lovelo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Save Energy</dc:title>
  <dc:creator>Ana DE-LEMOS</dc:creator>
  <cp:lastModifiedBy>Ana DE-LEMOS</cp:lastModifiedBy>
  <cp:revision>2</cp:revision>
  <dcterms:created xsi:type="dcterms:W3CDTF">2006-08-16T00:00:00Z</dcterms:created>
  <dcterms:modified xsi:type="dcterms:W3CDTF">2024-12-18T10:37:35Z</dcterms:modified>
  <dc:identifier>DAGW7ltyQoc</dc:identifier>
</cp:coreProperties>
</file>