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Bold" panose="00000800000000000000" pitchFamily="2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301" y="508331"/>
            <a:ext cx="6965080" cy="9694945"/>
            <a:chOff x="0" y="0"/>
            <a:chExt cx="2496127" cy="3474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6127" cy="3474450"/>
            </a:xfrm>
            <a:custGeom>
              <a:avLst/>
              <a:gdLst/>
              <a:ahLst/>
              <a:cxnLst/>
              <a:rect l="l" t="t" r="r" b="b"/>
              <a:pathLst>
                <a:path w="2496127" h="3474450">
                  <a:moveTo>
                    <a:pt x="0" y="0"/>
                  </a:moveTo>
                  <a:lnTo>
                    <a:pt x="2496127" y="0"/>
                  </a:lnTo>
                  <a:lnTo>
                    <a:pt x="2496127" y="3474450"/>
                  </a:lnTo>
                  <a:lnTo>
                    <a:pt x="0" y="34744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96127" cy="3503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823458" y="9194224"/>
            <a:ext cx="2050833" cy="902367"/>
          </a:xfrm>
          <a:custGeom>
            <a:avLst/>
            <a:gdLst/>
            <a:ahLst/>
            <a:cxnLst/>
            <a:rect l="l" t="t" r="r" b="b"/>
            <a:pathLst>
              <a:path w="2050833" h="902367">
                <a:moveTo>
                  <a:pt x="0" y="0"/>
                </a:moveTo>
                <a:lnTo>
                  <a:pt x="2050833" y="0"/>
                </a:lnTo>
                <a:lnTo>
                  <a:pt x="2050833" y="902366"/>
                </a:lnTo>
                <a:lnTo>
                  <a:pt x="0" y="902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0017" y="4346543"/>
            <a:ext cx="3024000" cy="2018520"/>
          </a:xfrm>
          <a:custGeom>
            <a:avLst/>
            <a:gdLst/>
            <a:ahLst/>
            <a:cxnLst/>
            <a:rect l="l" t="t" r="r" b="b"/>
            <a:pathLst>
              <a:path w="3024000" h="2018520">
                <a:moveTo>
                  <a:pt x="0" y="0"/>
                </a:moveTo>
                <a:lnTo>
                  <a:pt x="3024000" y="0"/>
                </a:lnTo>
                <a:lnTo>
                  <a:pt x="3024000" y="2018520"/>
                </a:lnTo>
                <a:lnTo>
                  <a:pt x="0" y="20185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73289" y="4563017"/>
            <a:ext cx="1897457" cy="948729"/>
          </a:xfrm>
          <a:custGeom>
            <a:avLst/>
            <a:gdLst/>
            <a:ahLst/>
            <a:cxnLst/>
            <a:rect l="l" t="t" r="r" b="b"/>
            <a:pathLst>
              <a:path w="1897457" h="948729">
                <a:moveTo>
                  <a:pt x="0" y="0"/>
                </a:moveTo>
                <a:lnTo>
                  <a:pt x="1897457" y="0"/>
                </a:lnTo>
                <a:lnTo>
                  <a:pt x="1897457" y="948729"/>
                </a:lnTo>
                <a:lnTo>
                  <a:pt x="0" y="9487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130039" y="4346543"/>
            <a:ext cx="2207554" cy="2207554"/>
          </a:xfrm>
          <a:custGeom>
            <a:avLst/>
            <a:gdLst/>
            <a:ahLst/>
            <a:cxnLst/>
            <a:rect l="l" t="t" r="r" b="b"/>
            <a:pathLst>
              <a:path w="2207554" h="2207554">
                <a:moveTo>
                  <a:pt x="0" y="0"/>
                </a:moveTo>
                <a:lnTo>
                  <a:pt x="2207555" y="0"/>
                </a:lnTo>
                <a:lnTo>
                  <a:pt x="2207555" y="2207554"/>
                </a:lnTo>
                <a:lnTo>
                  <a:pt x="0" y="22075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80526" y="7434637"/>
            <a:ext cx="4336696" cy="1489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87"/>
              </a:lnSpc>
              <a:spcBef>
                <a:spcPct val="0"/>
              </a:spcBef>
            </a:pPr>
            <a:r>
              <a:rPr lang="en-US" sz="2848" spc="-28">
                <a:solidFill>
                  <a:srgbClr val="669999"/>
                </a:solidFill>
                <a:latin typeface="Montserrat"/>
                <a:ea typeface="Montserrat"/>
                <a:cs typeface="Montserrat"/>
                <a:sym typeface="Montserrat"/>
              </a:rPr>
              <a:t>Put your laptop on sleep during breaks. </a:t>
            </a:r>
            <a:r>
              <a:rPr lang="en-US" sz="2848" b="1" spc="-28">
                <a:solidFill>
                  <a:srgbClr val="66999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Power down at night.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1619" y="943165"/>
            <a:ext cx="7036762" cy="1821885"/>
            <a:chOff x="0" y="0"/>
            <a:chExt cx="9382350" cy="242918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54314"/>
              <a:ext cx="9382350" cy="1174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38"/>
                </a:lnSpc>
              </a:pPr>
              <a:r>
                <a:rPr lang="en-US" sz="7173" spc="-71">
                  <a:solidFill>
                    <a:srgbClr val="66999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NEEDS REST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4775"/>
              <a:ext cx="9382350" cy="963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04"/>
                </a:lnSpc>
              </a:pPr>
              <a:r>
                <a:rPr lang="en-US" sz="5304" b="1">
                  <a:solidFill>
                    <a:srgbClr val="374C75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your computer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 Bold</vt:lpstr>
      <vt:lpstr>Montserrat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sleep</dc:title>
  <dc:creator>Ana DE-LEMOS</dc:creator>
  <cp:lastModifiedBy>Ana DE-LEMOS</cp:lastModifiedBy>
  <cp:revision>1</cp:revision>
  <dcterms:created xsi:type="dcterms:W3CDTF">2006-08-16T00:00:00Z</dcterms:created>
  <dcterms:modified xsi:type="dcterms:W3CDTF">2025-01-29T14:15:44Z</dcterms:modified>
  <dc:identifier>DAGdf0bWcQo</dc:identifier>
</cp:coreProperties>
</file>