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715" y="458055"/>
            <a:ext cx="7262088" cy="9826167"/>
            <a:chOff x="0" y="0"/>
            <a:chExt cx="2602568" cy="35214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2568" cy="3521477"/>
            </a:xfrm>
            <a:custGeom>
              <a:avLst/>
              <a:gdLst/>
              <a:ahLst/>
              <a:cxnLst/>
              <a:rect l="l" t="t" r="r" b="b"/>
              <a:pathLst>
                <a:path w="2602568" h="3521477">
                  <a:moveTo>
                    <a:pt x="39445" y="0"/>
                  </a:moveTo>
                  <a:lnTo>
                    <a:pt x="2563124" y="0"/>
                  </a:lnTo>
                  <a:cubicBezTo>
                    <a:pt x="2584908" y="0"/>
                    <a:pt x="2602568" y="17660"/>
                    <a:pt x="2602568" y="39445"/>
                  </a:cubicBezTo>
                  <a:lnTo>
                    <a:pt x="2602568" y="3482032"/>
                  </a:lnTo>
                  <a:cubicBezTo>
                    <a:pt x="2602568" y="3503816"/>
                    <a:pt x="2584908" y="3521477"/>
                    <a:pt x="2563124" y="3521477"/>
                  </a:cubicBezTo>
                  <a:lnTo>
                    <a:pt x="39445" y="3521477"/>
                  </a:lnTo>
                  <a:cubicBezTo>
                    <a:pt x="17660" y="3521477"/>
                    <a:pt x="0" y="3503816"/>
                    <a:pt x="0" y="3482032"/>
                  </a:cubicBezTo>
                  <a:lnTo>
                    <a:pt x="0" y="39445"/>
                  </a:lnTo>
                  <a:cubicBezTo>
                    <a:pt x="0" y="17660"/>
                    <a:pt x="17660" y="0"/>
                    <a:pt x="39445" y="0"/>
                  </a:cubicBezTo>
                  <a:close/>
                </a:path>
              </a:pathLst>
            </a:custGeom>
            <a:solidFill>
              <a:srgbClr val="6699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02568" cy="3550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0445" y="801849"/>
            <a:ext cx="6886530" cy="5545810"/>
            <a:chOff x="0" y="0"/>
            <a:chExt cx="2467977" cy="19874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7977" cy="1987493"/>
            </a:xfrm>
            <a:custGeom>
              <a:avLst/>
              <a:gdLst/>
              <a:ahLst/>
              <a:cxnLst/>
              <a:rect l="l" t="t" r="r" b="b"/>
              <a:pathLst>
                <a:path w="2467977" h="1987493">
                  <a:moveTo>
                    <a:pt x="0" y="0"/>
                  </a:moveTo>
                  <a:lnTo>
                    <a:pt x="2467977" y="0"/>
                  </a:lnTo>
                  <a:lnTo>
                    <a:pt x="2467977" y="1987493"/>
                  </a:lnTo>
                  <a:lnTo>
                    <a:pt x="0" y="19874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67977" cy="2016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82321" y="801849"/>
            <a:ext cx="6302056" cy="5545810"/>
          </a:xfrm>
          <a:custGeom>
            <a:avLst/>
            <a:gdLst/>
            <a:ahLst/>
            <a:cxnLst/>
            <a:rect l="l" t="t" r="r" b="b"/>
            <a:pathLst>
              <a:path w="6302056" h="5545810">
                <a:moveTo>
                  <a:pt x="0" y="0"/>
                </a:moveTo>
                <a:lnTo>
                  <a:pt x="6302056" y="0"/>
                </a:lnTo>
                <a:lnTo>
                  <a:pt x="6302056" y="5545809"/>
                </a:lnTo>
                <a:lnTo>
                  <a:pt x="0" y="5545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640630" y="3595934"/>
            <a:ext cx="2473976" cy="247397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F0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2321" y="6563658"/>
            <a:ext cx="6527067" cy="3410229"/>
            <a:chOff x="0" y="0"/>
            <a:chExt cx="2339153" cy="12221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39153" cy="1222149"/>
            </a:xfrm>
            <a:custGeom>
              <a:avLst/>
              <a:gdLst/>
              <a:ahLst/>
              <a:cxnLst/>
              <a:rect l="l" t="t" r="r" b="b"/>
              <a:pathLst>
                <a:path w="2339153" h="1222149">
                  <a:moveTo>
                    <a:pt x="0" y="0"/>
                  </a:moveTo>
                  <a:lnTo>
                    <a:pt x="2339153" y="0"/>
                  </a:lnTo>
                  <a:lnTo>
                    <a:pt x="2339153" y="1222149"/>
                  </a:lnTo>
                  <a:lnTo>
                    <a:pt x="0" y="12221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339153" cy="1250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85168" y="1046355"/>
            <a:ext cx="2096363" cy="922400"/>
          </a:xfrm>
          <a:custGeom>
            <a:avLst/>
            <a:gdLst/>
            <a:ahLst/>
            <a:cxnLst/>
            <a:rect l="l" t="t" r="r" b="b"/>
            <a:pathLst>
              <a:path w="2096363" h="922400">
                <a:moveTo>
                  <a:pt x="0" y="0"/>
                </a:moveTo>
                <a:lnTo>
                  <a:pt x="2096363" y="0"/>
                </a:lnTo>
                <a:lnTo>
                  <a:pt x="2096363" y="922399"/>
                </a:lnTo>
                <a:lnTo>
                  <a:pt x="0" y="922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957245" y="4202119"/>
            <a:ext cx="1041866" cy="1020479"/>
          </a:xfrm>
          <a:custGeom>
            <a:avLst/>
            <a:gdLst/>
            <a:ahLst/>
            <a:cxnLst/>
            <a:rect l="l" t="t" r="r" b="b"/>
            <a:pathLst>
              <a:path w="1041866" h="1020479">
                <a:moveTo>
                  <a:pt x="0" y="0"/>
                </a:moveTo>
                <a:lnTo>
                  <a:pt x="1041867" y="0"/>
                </a:lnTo>
                <a:lnTo>
                  <a:pt x="1041867" y="1020479"/>
                </a:lnTo>
                <a:lnTo>
                  <a:pt x="0" y="1020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3425" y="7324832"/>
            <a:ext cx="976373" cy="813053"/>
          </a:xfrm>
          <a:custGeom>
            <a:avLst/>
            <a:gdLst/>
            <a:ahLst/>
            <a:cxnLst/>
            <a:rect l="l" t="t" r="r" b="b"/>
            <a:pathLst>
              <a:path w="976373" h="813053">
                <a:moveTo>
                  <a:pt x="0" y="0"/>
                </a:moveTo>
                <a:lnTo>
                  <a:pt x="976374" y="0"/>
                </a:lnTo>
                <a:lnTo>
                  <a:pt x="976374" y="813053"/>
                </a:lnTo>
                <a:lnTo>
                  <a:pt x="0" y="813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14202" y="9484946"/>
            <a:ext cx="798415" cy="179643"/>
          </a:xfrm>
          <a:custGeom>
            <a:avLst/>
            <a:gdLst/>
            <a:ahLst/>
            <a:cxnLst/>
            <a:rect l="l" t="t" r="r" b="b"/>
            <a:pathLst>
              <a:path w="798415" h="179643">
                <a:moveTo>
                  <a:pt x="0" y="0"/>
                </a:moveTo>
                <a:lnTo>
                  <a:pt x="798415" y="0"/>
                </a:lnTo>
                <a:lnTo>
                  <a:pt x="798415" y="179643"/>
                </a:lnTo>
                <a:lnTo>
                  <a:pt x="0" y="1796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83425" y="8423635"/>
            <a:ext cx="914819" cy="777596"/>
          </a:xfrm>
          <a:custGeom>
            <a:avLst/>
            <a:gdLst/>
            <a:ahLst/>
            <a:cxnLst/>
            <a:rect l="l" t="t" r="r" b="b"/>
            <a:pathLst>
              <a:path w="914819" h="777596">
                <a:moveTo>
                  <a:pt x="0" y="0"/>
                </a:moveTo>
                <a:lnTo>
                  <a:pt x="914819" y="0"/>
                </a:lnTo>
                <a:lnTo>
                  <a:pt x="914819" y="777596"/>
                </a:lnTo>
                <a:lnTo>
                  <a:pt x="0" y="777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12248" y="3678407"/>
            <a:ext cx="2335504" cy="223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4256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Mind your Printing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3425" y="6604314"/>
            <a:ext cx="4164327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Green Printing Tips: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0176" y="7408338"/>
            <a:ext cx="5044201" cy="22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0362" lvl="1" indent="-275181" algn="l">
              <a:lnSpc>
                <a:spcPts val="3568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54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Print only what you need to!</a:t>
            </a:r>
          </a:p>
          <a:p>
            <a:pPr marL="550362" lvl="1" indent="-275181" algn="l">
              <a:lnSpc>
                <a:spcPts val="3568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54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B&amp;W and double--sided </a:t>
            </a:r>
          </a:p>
          <a:p>
            <a:pPr marL="550362" lvl="1" indent="-275181" algn="l">
              <a:lnSpc>
                <a:spcPts val="3568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54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Preview, then Print!</a:t>
            </a:r>
          </a:p>
          <a:p>
            <a:pPr marL="550362" lvl="1" indent="-275181" algn="l">
              <a:lnSpc>
                <a:spcPts val="3568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54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print it, pick it 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Canva Sans Bold</vt:lpstr>
      <vt:lpstr>Arial</vt:lpstr>
      <vt:lpstr>Canva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your Printing</dc:title>
  <dc:creator>Ana DE-LEMOS</dc:creator>
  <cp:lastModifiedBy>Ana DE-LEMOS</cp:lastModifiedBy>
  <cp:revision>2</cp:revision>
  <dcterms:created xsi:type="dcterms:W3CDTF">2006-08-16T00:00:00Z</dcterms:created>
  <dcterms:modified xsi:type="dcterms:W3CDTF">2024-12-18T10:35:40Z</dcterms:modified>
  <dc:identifier>DAGXG4FDrGo</dc:identifier>
</cp:coreProperties>
</file>