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7556500" cy="106934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Extenda 10 Pica" panose="020B0604020202020204" charset="0"/>
      <p:regular r:id="rId7"/>
    </p:embeddedFont>
    <p:embeddedFont>
      <p:font typeface="Extenda 20 Micro" panose="020B0604020202020204" charset="0"/>
      <p:regular r:id="rId8"/>
    </p:embeddedFont>
    <p:embeddedFont>
      <p:font typeface="Extenda 30 Deca" panose="020B0604020202020204" charset="0"/>
      <p:regular r:id="rId9"/>
    </p:embeddedFont>
    <p:embeddedFont>
      <p:font typeface="Extenda 50 Mega" panose="020B0604020202020204" charset="0"/>
      <p:regular r:id="rId10"/>
    </p:embeddedFont>
    <p:embeddedFont>
      <p:font typeface="Extenda 90 Exa" panose="020B0604020202020204" charset="0"/>
      <p:regular r:id="rId11"/>
    </p:embeddedFont>
    <p:embeddedFont>
      <p:font typeface="Sailors" panose="02000000000000000000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8" d="100"/>
          <a:sy n="38" d="100"/>
        </p:scale>
        <p:origin x="221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7477" y="2676327"/>
            <a:ext cx="3402504" cy="3525205"/>
          </a:xfrm>
          <a:custGeom>
            <a:avLst/>
            <a:gdLst/>
            <a:ahLst/>
            <a:cxnLst/>
            <a:rect l="l" t="t" r="r" b="b"/>
            <a:pathLst>
              <a:path w="3402504" h="3525205">
                <a:moveTo>
                  <a:pt x="0" y="0"/>
                </a:moveTo>
                <a:lnTo>
                  <a:pt x="3402504" y="0"/>
                </a:lnTo>
                <a:lnTo>
                  <a:pt x="3402504" y="3525204"/>
                </a:lnTo>
                <a:lnTo>
                  <a:pt x="0" y="35252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23487" y="2699461"/>
            <a:ext cx="865027" cy="1906395"/>
          </a:xfrm>
          <a:custGeom>
            <a:avLst/>
            <a:gdLst/>
            <a:ahLst/>
            <a:cxnLst/>
            <a:rect l="l" t="t" r="r" b="b"/>
            <a:pathLst>
              <a:path w="865027" h="1906395">
                <a:moveTo>
                  <a:pt x="0" y="0"/>
                </a:moveTo>
                <a:lnTo>
                  <a:pt x="865026" y="0"/>
                </a:lnTo>
                <a:lnTo>
                  <a:pt x="865026" y="1906395"/>
                </a:lnTo>
                <a:lnTo>
                  <a:pt x="0" y="190639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287842" y="7793606"/>
            <a:ext cx="4248158" cy="2493529"/>
            <a:chOff x="0" y="0"/>
            <a:chExt cx="1522444" cy="89362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522444" cy="893624"/>
            </a:xfrm>
            <a:custGeom>
              <a:avLst/>
              <a:gdLst/>
              <a:ahLst/>
              <a:cxnLst/>
              <a:rect l="l" t="t" r="r" b="b"/>
              <a:pathLst>
                <a:path w="1522444" h="893624">
                  <a:moveTo>
                    <a:pt x="67429" y="0"/>
                  </a:moveTo>
                  <a:lnTo>
                    <a:pt x="1455014" y="0"/>
                  </a:lnTo>
                  <a:cubicBezTo>
                    <a:pt x="1492255" y="0"/>
                    <a:pt x="1522444" y="30189"/>
                    <a:pt x="1522444" y="67429"/>
                  </a:cubicBezTo>
                  <a:lnTo>
                    <a:pt x="1522444" y="826195"/>
                  </a:lnTo>
                  <a:cubicBezTo>
                    <a:pt x="1522444" y="863435"/>
                    <a:pt x="1492255" y="893624"/>
                    <a:pt x="1455014" y="893624"/>
                  </a:cubicBezTo>
                  <a:lnTo>
                    <a:pt x="67429" y="893624"/>
                  </a:lnTo>
                  <a:cubicBezTo>
                    <a:pt x="49546" y="893624"/>
                    <a:pt x="32395" y="886520"/>
                    <a:pt x="19750" y="873875"/>
                  </a:cubicBezTo>
                  <a:cubicBezTo>
                    <a:pt x="7104" y="861229"/>
                    <a:pt x="0" y="844078"/>
                    <a:pt x="0" y="826195"/>
                  </a:cubicBezTo>
                  <a:lnTo>
                    <a:pt x="0" y="67429"/>
                  </a:lnTo>
                  <a:cubicBezTo>
                    <a:pt x="0" y="30189"/>
                    <a:pt x="30189" y="0"/>
                    <a:pt x="67429" y="0"/>
                  </a:cubicBezTo>
                  <a:close/>
                </a:path>
              </a:pathLst>
            </a:custGeom>
            <a:solidFill>
              <a:srgbClr val="FBD3D1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1522444" cy="9221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48324" y="7766599"/>
            <a:ext cx="4005817" cy="2520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6280" lvl="1" indent="-258140" algn="l">
              <a:lnSpc>
                <a:spcPts val="3347"/>
              </a:lnSpc>
              <a:buAutoNum type="arabicPeriod"/>
            </a:pPr>
            <a:r>
              <a:rPr lang="en-US" sz="2391" dirty="0">
                <a:solidFill>
                  <a:srgbClr val="000000"/>
                </a:solidFill>
                <a:latin typeface="Sailors"/>
                <a:ea typeface="Sailors"/>
                <a:cs typeface="Sailors"/>
                <a:sym typeface="Sailors"/>
              </a:rPr>
              <a:t>Respect temperature settings</a:t>
            </a:r>
          </a:p>
          <a:p>
            <a:pPr marL="516280" lvl="1" indent="-258140" algn="l">
              <a:lnSpc>
                <a:spcPts val="3347"/>
              </a:lnSpc>
              <a:buAutoNum type="arabicPeriod"/>
            </a:pPr>
            <a:r>
              <a:rPr lang="en-US" sz="2391">
                <a:solidFill>
                  <a:srgbClr val="000000"/>
                </a:solidFill>
                <a:latin typeface="Sailors"/>
                <a:ea typeface="Sailors"/>
                <a:cs typeface="Sailors"/>
                <a:sym typeface="Sailors"/>
              </a:rPr>
              <a:t>Keep doors and windows shut</a:t>
            </a:r>
          </a:p>
          <a:p>
            <a:pPr marL="516280" lvl="1" indent="-258140" algn="l">
              <a:lnSpc>
                <a:spcPts val="3347"/>
              </a:lnSpc>
              <a:buAutoNum type="arabicPeriod"/>
            </a:pPr>
            <a:r>
              <a:rPr lang="en-US" sz="2391" dirty="0">
                <a:solidFill>
                  <a:srgbClr val="000000"/>
                </a:solidFill>
                <a:latin typeface="Sailors"/>
                <a:ea typeface="Sailors"/>
                <a:cs typeface="Sailors"/>
                <a:sym typeface="Sailors"/>
              </a:rPr>
              <a:t>Turn off A/C when leaving room</a:t>
            </a:r>
          </a:p>
        </p:txBody>
      </p:sp>
      <p:sp>
        <p:nvSpPr>
          <p:cNvPr id="8" name="Freeform 8"/>
          <p:cNvSpPr/>
          <p:nvPr/>
        </p:nvSpPr>
        <p:spPr>
          <a:xfrm>
            <a:off x="3919519" y="8144881"/>
            <a:ext cx="3283060" cy="1559454"/>
          </a:xfrm>
          <a:custGeom>
            <a:avLst/>
            <a:gdLst/>
            <a:ahLst/>
            <a:cxnLst/>
            <a:rect l="l" t="t" r="r" b="b"/>
            <a:pathLst>
              <a:path w="3283060" h="1559454">
                <a:moveTo>
                  <a:pt x="0" y="0"/>
                </a:moveTo>
                <a:lnTo>
                  <a:pt x="3283060" y="0"/>
                </a:lnTo>
                <a:lnTo>
                  <a:pt x="3283060" y="1559453"/>
                </a:lnTo>
                <a:lnTo>
                  <a:pt x="0" y="155945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6254553" y="8353265"/>
            <a:ext cx="571343" cy="571343"/>
          </a:xfrm>
          <a:custGeom>
            <a:avLst/>
            <a:gdLst/>
            <a:ahLst/>
            <a:cxnLst/>
            <a:rect l="l" t="t" r="r" b="b"/>
            <a:pathLst>
              <a:path w="571343" h="571343">
                <a:moveTo>
                  <a:pt x="0" y="0"/>
                </a:moveTo>
                <a:lnTo>
                  <a:pt x="571343" y="0"/>
                </a:lnTo>
                <a:lnTo>
                  <a:pt x="571343" y="571342"/>
                </a:lnTo>
                <a:lnTo>
                  <a:pt x="0" y="57134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046115" y="4605856"/>
            <a:ext cx="1975612" cy="2586727"/>
          </a:xfrm>
          <a:custGeom>
            <a:avLst/>
            <a:gdLst/>
            <a:ahLst/>
            <a:cxnLst/>
            <a:rect l="l" t="t" r="r" b="b"/>
            <a:pathLst>
              <a:path w="1975612" h="2586727">
                <a:moveTo>
                  <a:pt x="0" y="0"/>
                </a:moveTo>
                <a:lnTo>
                  <a:pt x="1975612" y="0"/>
                </a:lnTo>
                <a:lnTo>
                  <a:pt x="1975612" y="2586726"/>
                </a:lnTo>
                <a:lnTo>
                  <a:pt x="0" y="258672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6036695" y="10045492"/>
            <a:ext cx="1469336" cy="646508"/>
          </a:xfrm>
          <a:custGeom>
            <a:avLst/>
            <a:gdLst/>
            <a:ahLst/>
            <a:cxnLst/>
            <a:rect l="l" t="t" r="r" b="b"/>
            <a:pathLst>
              <a:path w="1469336" h="646508">
                <a:moveTo>
                  <a:pt x="0" y="0"/>
                </a:moveTo>
                <a:lnTo>
                  <a:pt x="1469337" y="0"/>
                </a:lnTo>
                <a:lnTo>
                  <a:pt x="1469337" y="646508"/>
                </a:lnTo>
                <a:lnTo>
                  <a:pt x="0" y="64650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1512000" y="3470"/>
            <a:ext cx="6048000" cy="3969846"/>
            <a:chOff x="0" y="0"/>
            <a:chExt cx="8064000" cy="5293128"/>
          </a:xfrm>
        </p:grpSpPr>
        <p:sp>
          <p:nvSpPr>
            <p:cNvPr id="13" name="TextBox 13"/>
            <p:cNvSpPr txBox="1"/>
            <p:nvPr/>
          </p:nvSpPr>
          <p:spPr>
            <a:xfrm>
              <a:off x="46982" y="3686108"/>
              <a:ext cx="2436714" cy="16070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7294"/>
                </a:lnSpc>
              </a:pPr>
              <a:r>
                <a:rPr lang="en-US" sz="10274">
                  <a:solidFill>
                    <a:srgbClr val="233CE6"/>
                  </a:solidFill>
                  <a:latin typeface="Extenda 10 Pica"/>
                  <a:ea typeface="Extenda 10 Pica"/>
                  <a:cs typeface="Extenda 10 Pica"/>
                  <a:sym typeface="Extenda 10 Pica"/>
                </a:rPr>
                <a:t>THE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2529098" y="3686108"/>
              <a:ext cx="5534902" cy="16070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7294"/>
                </a:lnSpc>
              </a:pPr>
              <a:r>
                <a:rPr lang="en-US" sz="10274">
                  <a:solidFill>
                    <a:srgbClr val="233CE6"/>
                  </a:solidFill>
                  <a:latin typeface="Extenda 90 Exa"/>
                  <a:ea typeface="Extenda 90 Exa"/>
                  <a:cs typeface="Extenda 90 Exa"/>
                  <a:sym typeface="Extenda 90 Exa"/>
                </a:rPr>
                <a:t>EARTH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1849619"/>
              <a:ext cx="8064000" cy="25766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682"/>
                </a:lnSpc>
              </a:pPr>
              <a:r>
                <a:rPr lang="en-US" sz="16453" dirty="0">
                  <a:solidFill>
                    <a:srgbClr val="233CE6"/>
                  </a:solidFill>
                  <a:latin typeface="Extenda 30 Deca"/>
                  <a:ea typeface="Extenda 30 Deca"/>
                  <a:cs typeface="Extenda 30 Deca"/>
                  <a:sym typeface="Extenda 30 Deca"/>
                </a:rPr>
                <a:t>TURN DOWN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3161891" y="466725"/>
              <a:ext cx="4902109" cy="16224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7301"/>
                </a:lnSpc>
              </a:pPr>
              <a:r>
                <a:rPr lang="en-US" sz="10283">
                  <a:solidFill>
                    <a:srgbClr val="233CE6"/>
                  </a:solidFill>
                  <a:latin typeface="Extenda 50 Mega"/>
                  <a:ea typeface="Extenda 50 Mega"/>
                  <a:cs typeface="Extenda 50 Mega"/>
                  <a:sym typeface="Extenda 50 Mega"/>
                </a:rPr>
                <a:t>CAN’T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484689"/>
              <a:ext cx="3093432" cy="16224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7301"/>
                </a:lnSpc>
              </a:pPr>
              <a:r>
                <a:rPr lang="en-US" sz="10283">
                  <a:solidFill>
                    <a:srgbClr val="233CE6"/>
                  </a:solidFill>
                  <a:latin typeface="Extenda 20 Micro"/>
                  <a:ea typeface="Extenda 20 Micro"/>
                  <a:cs typeface="Extenda 20 Micro"/>
                  <a:sym typeface="Extenda 20 Micro"/>
                </a:rPr>
                <a:t>WE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2869454" y="4002702"/>
            <a:ext cx="4791100" cy="3619802"/>
            <a:chOff x="0" y="466725"/>
            <a:chExt cx="6388132" cy="4826402"/>
          </a:xfrm>
        </p:grpSpPr>
        <p:sp>
          <p:nvSpPr>
            <p:cNvPr id="19" name="TextBox 19"/>
            <p:cNvSpPr txBox="1"/>
            <p:nvPr/>
          </p:nvSpPr>
          <p:spPr>
            <a:xfrm>
              <a:off x="37218" y="3686108"/>
              <a:ext cx="1930313" cy="16070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7294"/>
                </a:lnSpc>
              </a:pPr>
              <a:r>
                <a:rPr lang="en-US" sz="10274">
                  <a:solidFill>
                    <a:srgbClr val="233CE6"/>
                  </a:solidFill>
                  <a:latin typeface="Extenda 10 Pica"/>
                  <a:ea typeface="Extenda 10 Pica"/>
                  <a:cs typeface="Extenda 10 Pica"/>
                  <a:sym typeface="Extenda 10 Pica"/>
                </a:rPr>
                <a:t>THE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2003498" y="3686108"/>
              <a:ext cx="4384633" cy="16070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7294"/>
                </a:lnSpc>
              </a:pPr>
              <a:r>
                <a:rPr lang="en-US" sz="10274">
                  <a:solidFill>
                    <a:srgbClr val="233CE6"/>
                  </a:solidFill>
                  <a:latin typeface="Extenda 90 Exa"/>
                  <a:ea typeface="Extenda 90 Exa"/>
                  <a:cs typeface="Extenda 90 Exa"/>
                  <a:sym typeface="Extenda 90 Exa"/>
                </a:rPr>
                <a:t>A/C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1849619"/>
              <a:ext cx="6388131" cy="23443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682"/>
                </a:lnSpc>
              </a:pPr>
              <a:r>
                <a:rPr lang="en-US" sz="16453" dirty="0">
                  <a:solidFill>
                    <a:srgbClr val="233CE6"/>
                  </a:solidFill>
                  <a:latin typeface="Extenda 30 Deca"/>
                  <a:ea typeface="Extenda 30 Deca"/>
                  <a:cs typeface="Extenda 30 Deca"/>
                  <a:sym typeface="Extenda 30 Deca"/>
                </a:rPr>
                <a:t>TURN ON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2504784" y="466725"/>
              <a:ext cx="3883348" cy="16224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7301"/>
                </a:lnSpc>
              </a:pPr>
              <a:r>
                <a:rPr lang="en-US" sz="10283">
                  <a:solidFill>
                    <a:srgbClr val="233CE6"/>
                  </a:solidFill>
                  <a:latin typeface="Extenda 50 Mega"/>
                  <a:ea typeface="Extenda 50 Mega"/>
                  <a:cs typeface="Extenda 50 Mega"/>
                  <a:sym typeface="Extenda 50 Mega"/>
                </a:rPr>
                <a:t>DON’T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484689"/>
              <a:ext cx="2450552" cy="16224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7301"/>
                </a:lnSpc>
              </a:pPr>
              <a:r>
                <a:rPr lang="en-US" sz="10283">
                  <a:solidFill>
                    <a:srgbClr val="233CE6"/>
                  </a:solidFill>
                  <a:latin typeface="Extenda 20 Micro"/>
                  <a:ea typeface="Extenda 20 Micro"/>
                  <a:cs typeface="Extenda 20 Micro"/>
                  <a:sym typeface="Extenda 20 Micro"/>
                </a:rPr>
                <a:t>SO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</Words>
  <Application>Microsoft Office PowerPoint</Application>
  <PresentationFormat>Custom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Extenda 30 Deca</vt:lpstr>
      <vt:lpstr>Extenda 50 Mega</vt:lpstr>
      <vt:lpstr>Calibri</vt:lpstr>
      <vt:lpstr>Extenda 20 Micro</vt:lpstr>
      <vt:lpstr>Extenda 10 Pica</vt:lpstr>
      <vt:lpstr>Arial</vt:lpstr>
      <vt:lpstr>Sailors</vt:lpstr>
      <vt:lpstr>Extenda 90 Exa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A/C Guidelines</dc:title>
  <dc:creator>Ana DE-LEMOS</dc:creator>
  <cp:lastModifiedBy>Ana DE-LEMOS</cp:lastModifiedBy>
  <cp:revision>2</cp:revision>
  <dcterms:created xsi:type="dcterms:W3CDTF">2006-08-16T00:00:00Z</dcterms:created>
  <dcterms:modified xsi:type="dcterms:W3CDTF">2024-12-18T10:39:42Z</dcterms:modified>
  <dc:identifier>DAGXM9cijTs</dc:identifier>
</cp:coreProperties>
</file>