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Bold" panose="00000800000000000000" pitchFamily="2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3301" y="508331"/>
            <a:ext cx="6965080" cy="9694945"/>
            <a:chOff x="0" y="0"/>
            <a:chExt cx="2496127" cy="34744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96127" cy="3474450"/>
            </a:xfrm>
            <a:custGeom>
              <a:avLst/>
              <a:gdLst/>
              <a:ahLst/>
              <a:cxnLst/>
              <a:rect l="l" t="t" r="r" b="b"/>
              <a:pathLst>
                <a:path w="2496127" h="3474450">
                  <a:moveTo>
                    <a:pt x="0" y="0"/>
                  </a:moveTo>
                  <a:lnTo>
                    <a:pt x="2496127" y="0"/>
                  </a:lnTo>
                  <a:lnTo>
                    <a:pt x="2496127" y="3474450"/>
                  </a:lnTo>
                  <a:lnTo>
                    <a:pt x="0" y="34744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496127" cy="35030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2215227" y="2879489"/>
            <a:ext cx="3257769" cy="2032034"/>
          </a:xfrm>
          <a:custGeom>
            <a:avLst/>
            <a:gdLst/>
            <a:ahLst/>
            <a:cxnLst/>
            <a:rect l="l" t="t" r="r" b="b"/>
            <a:pathLst>
              <a:path w="3257769" h="2032034">
                <a:moveTo>
                  <a:pt x="0" y="0"/>
                </a:moveTo>
                <a:lnTo>
                  <a:pt x="3257769" y="0"/>
                </a:lnTo>
                <a:lnTo>
                  <a:pt x="3257769" y="2032034"/>
                </a:lnTo>
                <a:lnTo>
                  <a:pt x="0" y="203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56000" y="5174133"/>
            <a:ext cx="3088112" cy="3159194"/>
          </a:xfrm>
          <a:custGeom>
            <a:avLst/>
            <a:gdLst/>
            <a:ahLst/>
            <a:cxnLst/>
            <a:rect l="l" t="t" r="r" b="b"/>
            <a:pathLst>
              <a:path w="3088112" h="3159194">
                <a:moveTo>
                  <a:pt x="0" y="0"/>
                </a:moveTo>
                <a:lnTo>
                  <a:pt x="3088112" y="0"/>
                </a:lnTo>
                <a:lnTo>
                  <a:pt x="3088112" y="3159193"/>
                </a:lnTo>
                <a:lnTo>
                  <a:pt x="0" y="31591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3947587" y="5174133"/>
            <a:ext cx="3024000" cy="2577960"/>
          </a:xfrm>
          <a:custGeom>
            <a:avLst/>
            <a:gdLst/>
            <a:ahLst/>
            <a:cxnLst/>
            <a:rect l="l" t="t" r="r" b="b"/>
            <a:pathLst>
              <a:path w="3024000" h="2577960">
                <a:moveTo>
                  <a:pt x="0" y="0"/>
                </a:moveTo>
                <a:lnTo>
                  <a:pt x="3024000" y="0"/>
                </a:lnTo>
                <a:lnTo>
                  <a:pt x="3024000" y="2577960"/>
                </a:lnTo>
                <a:lnTo>
                  <a:pt x="0" y="25779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039957" y="7704468"/>
            <a:ext cx="4336696" cy="1489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87"/>
              </a:lnSpc>
            </a:pPr>
            <a:r>
              <a:rPr lang="en-US" sz="2848" spc="-28">
                <a:solidFill>
                  <a:srgbClr val="669999"/>
                </a:solidFill>
                <a:latin typeface="Montserrat"/>
                <a:ea typeface="Montserrat"/>
                <a:cs typeface="Montserrat"/>
                <a:sym typeface="Montserrat"/>
              </a:rPr>
              <a:t>Close all windows and doors when A/C is on. </a:t>
            </a:r>
          </a:p>
          <a:p>
            <a:pPr algn="l">
              <a:lnSpc>
                <a:spcPts val="3987"/>
              </a:lnSpc>
              <a:spcBef>
                <a:spcPct val="0"/>
              </a:spcBef>
            </a:pPr>
            <a:r>
              <a:rPr lang="en-US" sz="2848" b="1" spc="-28">
                <a:solidFill>
                  <a:srgbClr val="669999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Stay Cool, Save Energy.</a:t>
            </a:r>
          </a:p>
        </p:txBody>
      </p:sp>
      <p:sp>
        <p:nvSpPr>
          <p:cNvPr id="9" name="Freeform 9"/>
          <p:cNvSpPr/>
          <p:nvPr/>
        </p:nvSpPr>
        <p:spPr>
          <a:xfrm>
            <a:off x="3182889" y="9194224"/>
            <a:ext cx="2050833" cy="902367"/>
          </a:xfrm>
          <a:custGeom>
            <a:avLst/>
            <a:gdLst/>
            <a:ahLst/>
            <a:cxnLst/>
            <a:rect l="l" t="t" r="r" b="b"/>
            <a:pathLst>
              <a:path w="2050833" h="902367">
                <a:moveTo>
                  <a:pt x="0" y="0"/>
                </a:moveTo>
                <a:lnTo>
                  <a:pt x="2050833" y="0"/>
                </a:lnTo>
                <a:lnTo>
                  <a:pt x="2050833" y="902366"/>
                </a:lnTo>
                <a:lnTo>
                  <a:pt x="0" y="9023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261619" y="943165"/>
            <a:ext cx="7036762" cy="1821885"/>
            <a:chOff x="0" y="0"/>
            <a:chExt cx="9382350" cy="242918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1254314"/>
              <a:ext cx="9382350" cy="11748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38"/>
                </a:lnSpc>
              </a:pPr>
              <a:r>
                <a:rPr lang="en-US" sz="7173" spc="-71">
                  <a:solidFill>
                    <a:srgbClr val="669999"/>
                  </a:solidFill>
                  <a:latin typeface="Montserrat"/>
                  <a:ea typeface="Montserrat"/>
                  <a:cs typeface="Montserrat"/>
                  <a:sym typeface="Montserrat"/>
                </a:rPr>
                <a:t>KEEP IT COOL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04775"/>
              <a:ext cx="9382350" cy="9638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304"/>
                </a:lnSpc>
              </a:pPr>
              <a:r>
                <a:rPr lang="en-US" sz="5304" b="1">
                  <a:solidFill>
                    <a:srgbClr val="374C75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keep it shut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Montserrat Bold</vt:lpstr>
      <vt:lpstr>Montserrat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 keep it shut</dc:title>
  <dc:creator>Ana DE-LEMOS</dc:creator>
  <cp:lastModifiedBy>Ana DE-LEMOS</cp:lastModifiedBy>
  <cp:revision>1</cp:revision>
  <dcterms:created xsi:type="dcterms:W3CDTF">2006-08-16T00:00:00Z</dcterms:created>
  <dcterms:modified xsi:type="dcterms:W3CDTF">2025-01-29T14:18:15Z</dcterms:modified>
  <dc:identifier>DAGbhmqUWJQ</dc:identifier>
</cp:coreProperties>
</file>